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E27017A-5657-DF4E-AF7E-A870807D7D26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623BCAD-7D61-BE4C-B453-96E1FE6B562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 Kit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ull_bu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5" b="-15125"/>
          <a:stretch>
            <a:fillRect/>
          </a:stretch>
        </p:blipFill>
        <p:spPr/>
      </p:pic>
      <p:pic>
        <p:nvPicPr>
          <p:cNvPr id="6" name="Content Placeholder 5" descr="issue23eclipses13_l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5" b="-1083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rrery-ins-1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463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robotic-orbit-kit_2-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15" b="-34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66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$T2eC16N,!)UFIc,0o!MBBSOf7+gHGQ~~60_59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4" r="-499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10084887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2" b="-5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948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Scientific Insert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Scientific information supplements the model well</a:t>
            </a:r>
          </a:p>
          <a:p>
            <a:r>
              <a:rPr lang="en-US" sz="2400" dirty="0" smtClean="0"/>
              <a:t>Scientific information is complete, accurate and written in an engaging manner</a:t>
            </a:r>
          </a:p>
          <a:p>
            <a:r>
              <a:rPr lang="en-US" sz="2400" dirty="0" smtClean="0"/>
              <a:t>All material is written in the student’s own words</a:t>
            </a:r>
          </a:p>
          <a:p>
            <a:r>
              <a:rPr lang="en-US" sz="2400" dirty="0" smtClean="0"/>
              <a:t>Graphics are colorful, accurate and correspond well to the scientific concept</a:t>
            </a:r>
          </a:p>
          <a:p>
            <a:r>
              <a:rPr lang="en-US" sz="2400" dirty="0" smtClean="0"/>
              <a:t>Reading level is appropriate for the age of the consumer</a:t>
            </a:r>
          </a:p>
          <a:p>
            <a:r>
              <a:rPr lang="en-US" sz="2400" dirty="0" smtClean="0"/>
              <a:t>Insert is well edited and </a:t>
            </a:r>
            <a:r>
              <a:rPr lang="en-US" sz="2400" dirty="0" smtClean="0"/>
              <a:t>free </a:t>
            </a:r>
            <a:r>
              <a:rPr lang="en-US" sz="2400" dirty="0" smtClean="0"/>
              <a:t>of grammatical, punctuation and spelling errors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7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Directions are sequential </a:t>
            </a:r>
            <a:r>
              <a:rPr lang="en-US" sz="2400" dirty="0"/>
              <a:t>and easy to </a:t>
            </a:r>
            <a:r>
              <a:rPr lang="en-US" sz="2400" dirty="0" smtClean="0"/>
              <a:t>follow</a:t>
            </a:r>
          </a:p>
          <a:p>
            <a:r>
              <a:rPr lang="en-US" sz="2400" dirty="0" smtClean="0"/>
              <a:t>Directions are written at the level of the consumer</a:t>
            </a:r>
          </a:p>
          <a:p>
            <a:r>
              <a:rPr lang="en-US" sz="2400" dirty="0" smtClean="0"/>
              <a:t>Diagram is included that shows all parts of the kit</a:t>
            </a:r>
          </a:p>
          <a:p>
            <a:r>
              <a:rPr lang="en-US" sz="2400" dirty="0" smtClean="0"/>
              <a:t>Well</a:t>
            </a:r>
            <a:r>
              <a:rPr lang="en-US" sz="2400" dirty="0"/>
              <a:t>-labeled diagram of completed </a:t>
            </a:r>
            <a:r>
              <a:rPr lang="en-US" sz="2400" dirty="0" smtClean="0"/>
              <a:t>model is included</a:t>
            </a:r>
          </a:p>
          <a:p>
            <a:r>
              <a:rPr lang="en-US" sz="2400" dirty="0"/>
              <a:t>Directions </a:t>
            </a:r>
            <a:r>
              <a:rPr lang="en-US" sz="2400" dirty="0" smtClean="0"/>
              <a:t>are </a:t>
            </a:r>
            <a:r>
              <a:rPr lang="en-US" sz="2400" dirty="0"/>
              <a:t>well edited and </a:t>
            </a:r>
            <a:r>
              <a:rPr lang="en-US" sz="2400" dirty="0" smtClean="0"/>
              <a:t>free </a:t>
            </a:r>
            <a:r>
              <a:rPr lang="en-US" sz="2400" dirty="0"/>
              <a:t>of grammatical, punctuation and spelling errors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6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Box design and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Design is colorful and neatly drawn</a:t>
            </a:r>
          </a:p>
          <a:p>
            <a:r>
              <a:rPr lang="en-US" sz="2400" dirty="0" smtClean="0"/>
              <a:t>Design attracts the consumer of the appropriate age level</a:t>
            </a:r>
          </a:p>
          <a:p>
            <a:r>
              <a:rPr lang="en-US" sz="2400" dirty="0" smtClean="0"/>
              <a:t>Drawings or diagrams are accurate </a:t>
            </a:r>
            <a:r>
              <a:rPr lang="en-US" sz="2400" dirty="0"/>
              <a:t>regarding the kit </a:t>
            </a:r>
            <a:r>
              <a:rPr lang="en-US" sz="2400" dirty="0" smtClean="0"/>
              <a:t>components </a:t>
            </a:r>
          </a:p>
          <a:p>
            <a:r>
              <a:rPr lang="en-US" sz="2400" dirty="0" smtClean="0"/>
              <a:t>Age level of consumer is clearly identified</a:t>
            </a:r>
            <a:endParaRPr lang="en-US" sz="2400" dirty="0"/>
          </a:p>
          <a:p>
            <a:r>
              <a:rPr lang="en-US" sz="2400" dirty="0" smtClean="0"/>
              <a:t>Marketing ad (appropriate for a magazine or store advertisement) is simple but engaging, identifies age level of consumer</a:t>
            </a:r>
            <a:r>
              <a:rPr lang="en-US" sz="2400" smtClean="0"/>
              <a:t>, </a:t>
            </a:r>
            <a:r>
              <a:rPr lang="en-US" sz="2400" smtClean="0"/>
              <a:t>and is </a:t>
            </a:r>
            <a:r>
              <a:rPr lang="en-US" sz="2400" dirty="0" smtClean="0"/>
              <a:t>clear about kit contents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57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Model can be easily constructed by following the directions</a:t>
            </a:r>
          </a:p>
          <a:p>
            <a:r>
              <a:rPr lang="en-US" sz="2400" dirty="0" smtClean="0"/>
              <a:t>Model corresponds accurately to the scientific concept</a:t>
            </a:r>
          </a:p>
          <a:p>
            <a:r>
              <a:rPr lang="en-US" sz="2400" dirty="0" smtClean="0"/>
              <a:t>Model is appropriate for the age level specified</a:t>
            </a:r>
          </a:p>
          <a:p>
            <a:r>
              <a:rPr lang="en-US" sz="2400" smtClean="0"/>
              <a:t>Model stays </a:t>
            </a:r>
            <a:r>
              <a:rPr lang="en-US" sz="2400" dirty="0" smtClean="0"/>
              <a:t>together and is not easily broken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7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The Movement </a:t>
            </a:r>
            <a:r>
              <a:rPr lang="en-US" sz="4000" dirty="0" smtClean="0"/>
              <a:t>of the Celestial Sphere</a:t>
            </a:r>
          </a:p>
          <a:p>
            <a:r>
              <a:rPr lang="en-US" sz="4000" dirty="0" smtClean="0"/>
              <a:t>Seasons</a:t>
            </a:r>
          </a:p>
          <a:p>
            <a:r>
              <a:rPr lang="en-US" sz="4000" dirty="0" smtClean="0"/>
              <a:t>Phases of the Moon</a:t>
            </a:r>
          </a:p>
          <a:p>
            <a:r>
              <a:rPr lang="en-US" sz="4000" dirty="0" smtClean="0"/>
              <a:t>Lunar Eclipse</a:t>
            </a:r>
          </a:p>
          <a:p>
            <a:r>
              <a:rPr lang="en-US" sz="4000" dirty="0" smtClean="0"/>
              <a:t>Solar Eclipse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86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the group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dirty="0" smtClean="0"/>
              <a:t>Scientific Consultant: Creates the insert which explains the science (graphics included)</a:t>
            </a:r>
          </a:p>
          <a:p>
            <a:r>
              <a:rPr lang="en-US" sz="3800" dirty="0" smtClean="0"/>
              <a:t>Technical Writer: Writes the directions for kit assembly (with a well labeled diagram)</a:t>
            </a:r>
          </a:p>
          <a:p>
            <a:r>
              <a:rPr lang="en-US" sz="3800" dirty="0" smtClean="0"/>
              <a:t>Graphic Designer: Designs box containing the kit(marketing ad included)</a:t>
            </a:r>
          </a:p>
          <a:p>
            <a:r>
              <a:rPr lang="en-US" sz="3800" dirty="0" smtClean="0"/>
              <a:t>Project Engineers: Create the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3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2eC16VHJHgFFm6whs8BSRQrncQ6035_139115687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2" b="-5102"/>
          <a:stretch>
            <a:fillRect/>
          </a:stretch>
        </p:blipFill>
        <p:spPr/>
      </p:pic>
      <p:pic>
        <p:nvPicPr>
          <p:cNvPr id="10" name="Content Placeholder 9" descr="Solar and Lunar Eclipses Model( Tellerium)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69" b="-23469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lar-Lunar-Eclipse-Mode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85" b="-32985"/>
          <a:stretch>
            <a:fillRect/>
          </a:stretch>
        </p:blipFill>
        <p:spPr/>
      </p:pic>
      <p:pic>
        <p:nvPicPr>
          <p:cNvPr id="6" name="Content Placeholder 5" descr="hqdefault-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69" b="-2346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arde-Maan_model_47_-_LR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57" b="-11157"/>
          <a:stretch>
            <a:fillRect/>
          </a:stretch>
        </p:blipFill>
        <p:spPr/>
      </p:pic>
      <p:pic>
        <p:nvPicPr>
          <p:cNvPr id="6" name="Content Placeholder 5" descr="PLAN_-_ecliptica_en_datum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54" b="-3165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00-250x25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2" b="-5102"/>
          <a:stretch>
            <a:fillRect/>
          </a:stretch>
        </p:blipFill>
        <p:spPr/>
      </p:pic>
      <p:pic>
        <p:nvPicPr>
          <p:cNvPr id="6" name="Content Placeholder 5" descr="IMG_20150126_144413_435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59" b="-4795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bc444ea4e75bbfd7b78bb354c1104d8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43" b="-2714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T2eC16ZHJHkFFmD8zgTvBSRnORJKQ6035_1391162239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2" b="-5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725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31krNvkfXL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9" r="-1519"/>
          <a:stretch>
            <a:fillRect/>
          </a:stretch>
        </p:blipFill>
        <p:spPr/>
      </p:pic>
      <p:pic>
        <p:nvPicPr>
          <p:cNvPr id="10" name="Content Placeholder 9" descr="hqdefault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69" b="-23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513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80</TotalTime>
  <Words>290</Words>
  <Application>Microsoft Macintosh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Astronomy Kit design</vt:lpstr>
      <vt:lpstr>Topics</vt:lpstr>
      <vt:lpstr>Roles for the group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Grading: Scientific Insert</vt:lpstr>
      <vt:lpstr>Grading: directions</vt:lpstr>
      <vt:lpstr>Grading: Box design and ad</vt:lpstr>
      <vt:lpstr>Grading: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Kit design</dc:title>
  <dc:creator>Michael Kaufman</dc:creator>
  <cp:lastModifiedBy>Michael Kaufman</cp:lastModifiedBy>
  <cp:revision>11</cp:revision>
  <dcterms:created xsi:type="dcterms:W3CDTF">2015-10-04T16:46:37Z</dcterms:created>
  <dcterms:modified xsi:type="dcterms:W3CDTF">2015-10-13T04:14:24Z</dcterms:modified>
</cp:coreProperties>
</file>