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for Optics Lab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6 hypothesis/data sections and analyze the hypothesis and the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Briefly summarize the experimental setup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Summarize the data and explain WHY the observed phenomenon occurred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Discuss whether the results proved or disproved your hypothesis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9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14l3a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58" r="-323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6726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1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mirrors and lenses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Light reflects from a mirror</a:t>
            </a:r>
          </a:p>
          <a:p>
            <a:r>
              <a:rPr lang="en-US" sz="2800" dirty="0" smtClean="0"/>
              <a:t>Light goes through and is refracted by a lens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mirror_lens.GIF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60" r="-136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6614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reflection</a:t>
            </a:r>
            <a:endParaRPr lang="en-US" dirty="0"/>
          </a:p>
        </p:txBody>
      </p:sp>
      <p:pic>
        <p:nvPicPr>
          <p:cNvPr id="9" name="Content Placeholder 8" descr="refllaw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08" r="-58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056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Mirror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Concave mirror converges light to a focal point</a:t>
            </a:r>
            <a:endParaRPr lang="en-US" dirty="0"/>
          </a:p>
        </p:txBody>
      </p:sp>
      <p:pic>
        <p:nvPicPr>
          <p:cNvPr id="7" name="Content Placeholder 6" descr="mir-b2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6" b="5046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Concave-mirror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5" r="129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871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 mirror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Convex mirror diverges light</a:t>
            </a:r>
            <a:endParaRPr lang="en-US" dirty="0"/>
          </a:p>
        </p:txBody>
      </p:sp>
      <p:pic>
        <p:nvPicPr>
          <p:cNvPr id="7" name="Content Placeholder 6" descr="reflconv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170" b="-4017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Convex-mirror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5" r="129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096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Lens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Thicker in the middle than at the edges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Light rays approaching the lens parallel to the optical axis are refracted toward the center of the lens</a:t>
            </a:r>
          </a:p>
          <a:p>
            <a:r>
              <a:rPr lang="en-US" dirty="0" smtClean="0"/>
              <a:t>Amount of refraction depends on the change in the speed of light as it passes through a material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Thick lenses with highly curved surfaces bend light more than thin ones  with less curved surfaces</a:t>
            </a:r>
            <a:endParaRPr lang="en-US" dirty="0"/>
          </a:p>
        </p:txBody>
      </p:sp>
      <p:pic>
        <p:nvPicPr>
          <p:cNvPr id="7" name="Picture 6" descr="convex-lens-work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4069803"/>
            <a:ext cx="3632200" cy="235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13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488" b="-464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3514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Lens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Thinner in the middle and thicker in the edges</a:t>
            </a:r>
          </a:p>
          <a:p>
            <a:r>
              <a:rPr lang="en-US" dirty="0" smtClean="0"/>
              <a:t>Light passing through a concave lens bends toward the edges</a:t>
            </a:r>
          </a:p>
          <a:p>
            <a:r>
              <a:rPr lang="en-US" dirty="0" smtClean="0"/>
              <a:t>The rays diverge</a:t>
            </a:r>
            <a:endParaRPr lang="en-US" dirty="0"/>
          </a:p>
        </p:txBody>
      </p:sp>
      <p:pic>
        <p:nvPicPr>
          <p:cNvPr id="7" name="Content Placeholder 6" descr="lens2_f10a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533" b="-435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504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a light beam goes from air to </a:t>
            </a:r>
            <a:r>
              <a:rPr lang="en-US" dirty="0" smtClean="0"/>
              <a:t>glass or plastic </a:t>
            </a:r>
            <a:r>
              <a:rPr lang="en-US" dirty="0"/>
              <a:t>at an angle</a:t>
            </a:r>
            <a:r>
              <a:rPr lang="en-US" dirty="0" smtClean="0"/>
              <a:t>, it is bent </a:t>
            </a:r>
            <a:r>
              <a:rPr lang="en-US" dirty="0"/>
              <a:t>toward the </a:t>
            </a:r>
            <a:r>
              <a:rPr lang="en-US" dirty="0" smtClean="0"/>
              <a:t>normal</a:t>
            </a:r>
          </a:p>
          <a:p>
            <a:r>
              <a:rPr lang="en-US" dirty="0"/>
              <a:t>The beam in </a:t>
            </a:r>
            <a:r>
              <a:rPr lang="en-US" dirty="0" smtClean="0"/>
              <a:t>the first </a:t>
            </a:r>
            <a:r>
              <a:rPr lang="en-US" dirty="0"/>
              <a:t>medium is called the incident ray, and the beam in the </a:t>
            </a:r>
            <a:r>
              <a:rPr lang="en-US" dirty="0" smtClean="0"/>
              <a:t>second medium </a:t>
            </a:r>
            <a:r>
              <a:rPr lang="en-US" dirty="0"/>
              <a:t>is called the refracted ray. </a:t>
            </a:r>
            <a:endParaRPr lang="en-US" dirty="0" smtClean="0"/>
          </a:p>
          <a:p>
            <a:r>
              <a:rPr lang="en-US" dirty="0" smtClean="0"/>
              <a:t>How much the light bends is based on the angle of incidence and the properties of the medium (glass has a higher index of refraction than water)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70010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125</TotalTime>
  <Words>240</Words>
  <Application>Microsoft Macintosh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Spectrum</vt:lpstr>
      <vt:lpstr>Analysis for Optics Lab</vt:lpstr>
      <vt:lpstr>Differences between mirrors and lenses</vt:lpstr>
      <vt:lpstr>Law of reflection</vt:lpstr>
      <vt:lpstr>Concave Mirror</vt:lpstr>
      <vt:lpstr>Convex  mirror</vt:lpstr>
      <vt:lpstr>Convex Lens</vt:lpstr>
      <vt:lpstr>PowerPoint Presentation</vt:lpstr>
      <vt:lpstr>Concave Lens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for Optics Lb</dc:title>
  <dc:creator>Michael Kaufman</dc:creator>
  <cp:lastModifiedBy>Michael Kaufman</cp:lastModifiedBy>
  <cp:revision>6</cp:revision>
  <dcterms:created xsi:type="dcterms:W3CDTF">2015-12-01T23:57:23Z</dcterms:created>
  <dcterms:modified xsi:type="dcterms:W3CDTF">2015-12-02T02:03:18Z</dcterms:modified>
</cp:coreProperties>
</file>